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0" r:id="rId3"/>
    <p:sldId id="257" r:id="rId4"/>
    <p:sldId id="262" r:id="rId5"/>
    <p:sldId id="258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8935D-450D-C548-BF18-FDDF7714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17402-D83A-413C-3D0E-7C7950DEE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1D11F-5D86-0D07-D9CA-DC35E2EF0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B7B30-F576-4827-AD94-7098C1455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164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18E93-9C30-6769-404B-389E1F8F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E62AF0-3590-71BF-0455-4159C6BB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1FBA1-2250-2134-A18F-CC397DBDF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46BB8-5B41-4703-9E7E-9A5B1E7402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90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69BDE-0E9D-5DFF-F64A-7BA9BB87E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4E64E-25F6-04D3-D512-E82414264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B479B-41EB-A892-A19B-4F5C696F5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4820A-5722-4887-ACE8-EB72A5E651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531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3E4F2-7B65-DD55-0C86-BA619EC8B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CFD50-5278-534B-FCA1-BDACE7F4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5E681-A9AE-6D32-6196-3B0161187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57827-A721-4B69-8028-19E0FBC6E5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263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0D950-BEFC-B82A-D0D6-EF5BE39CB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54BD6-8A79-FA5F-30F7-D0828149D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0C3A71-3BAF-1DE7-7518-6692B5D85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E1B8C-7D57-4908-BC13-5138E066CB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10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EE9A70-7768-ACC4-D814-DDD688039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AF2940-3285-7E7D-7DC9-4D247E1AE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EC2C55-2037-FA91-5E5A-A32915B0D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12F7-70DD-473F-93CF-3AC3D0CCDB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258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B5316A5-1D3C-5E11-B2DF-733B5B303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40A436A-D7A9-4A5B-EBFB-79B78AD67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5B24AD-8DC2-223F-39EA-268D2BEE7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21021-3F29-4B49-879D-29E3D59D8D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608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034978A-A89D-41D0-3A2C-0AC45C2E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D24349C-7970-F389-6832-34B8C1DA2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2E1763F-FB2F-1116-F8AD-556D7D972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F57E-E8E2-4113-A757-47A4193115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32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66FFC3-D7CE-00D8-02A8-31B1FDE0A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31DC270-4E60-3D59-BFC9-0C138E4BF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D455C92-C81A-E5FC-90B9-917377243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62FC4-F2FE-411B-A013-E86D527FD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887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93EE0F-0F8A-8286-0B5F-BAF254056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5606F0-EA75-FF98-9A58-69B8A2C4A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34E04D-CA52-C537-1651-C2634951A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3A38-FEC2-474D-9DF3-8A236D6EA8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2470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7424AD-5942-731D-388E-3052F5161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CE80FC-1620-FACE-93AC-BB361377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5F3B25-D0D2-3A6B-E8C6-2D081483A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336D9-41F9-4101-874F-857EEFD710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8884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6A24974-4509-8AFA-B1E2-B595E00D1D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21EDA77-24A0-2AA5-A187-46761AA3D1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D8795-78F5-38E4-9EC2-9F6C579964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C02C5-EA21-1115-19AA-FCE36EBD9B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AAB31-700A-EB6D-B0E7-B72136C5E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5B8A05-FACB-43E5-B6A1-3D03DBE48E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C0D0FA6-D583-6915-DA8C-725324B060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719" y="1808956"/>
            <a:ext cx="9504561" cy="324008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My Lord what love is this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pays so dearly;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I, the guilty one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May go free.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428CA20-2DDE-70C5-E5DA-8F867205A3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7" y="1521023"/>
            <a:ext cx="10296525" cy="381595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Amazing love, O what sacrifice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The Son of God given for 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My debt He pays and my death He dies,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 might live,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 might live.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CE859D0-A491-0179-3B77-C7CE607964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9606" y="1779848"/>
            <a:ext cx="10872788" cy="3298304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Verse 2.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And so they watched Him die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Despised rejected;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But O, the blood He shed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Flowed for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AE05FC6-82AD-8CB8-8630-86C3085776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9606" y="1484734"/>
            <a:ext cx="10872787" cy="388853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Amazing love, O what sacrifice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The Son of God given for 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My debt He pays and my death He dies,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 might live,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 might live.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F2E0D82E-EF3D-A027-4DDB-849C77BFE9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61579" y="1779848"/>
            <a:ext cx="9468841" cy="3298304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Verse 3.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And now this love of Christ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Shall flow like rivers;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Come wash your guilt away,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Live again.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496844B-122D-4E10-A62A-4660AFE43B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638" y="1470856"/>
            <a:ext cx="9864724" cy="391628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Amazing love, O what sacrifice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The Son of God given for 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My debt He pays and my death He dies,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 might live,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That I might live.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061FACCA-9FE5-3F06-18D6-7821869F9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13" y="5637213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192553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Graham Kendrick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© 1989 Make Way Music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218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592 Amazing Love</dc:title>
  <dc:creator>Perth Fortress</dc:creator>
  <cp:lastModifiedBy>Narelle Wheaton</cp:lastModifiedBy>
  <cp:revision>10</cp:revision>
  <cp:lastPrinted>1601-01-01T00:00:00Z</cp:lastPrinted>
  <dcterms:created xsi:type="dcterms:W3CDTF">2000-02-26T09:58:22Z</dcterms:created>
  <dcterms:modified xsi:type="dcterms:W3CDTF">2023-06-12T04:10:24Z</dcterms:modified>
</cp:coreProperties>
</file>